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82" r:id="rId6"/>
    <p:sldId id="261" r:id="rId7"/>
    <p:sldId id="262" r:id="rId8"/>
    <p:sldId id="263" r:id="rId9"/>
    <p:sldId id="283" r:id="rId10"/>
    <p:sldId id="284" r:id="rId11"/>
    <p:sldId id="285" r:id="rId12"/>
    <p:sldId id="286" r:id="rId13"/>
    <p:sldId id="297" r:id="rId14"/>
    <p:sldId id="298" r:id="rId15"/>
    <p:sldId id="299" r:id="rId16"/>
    <p:sldId id="290" r:id="rId17"/>
    <p:sldId id="291" r:id="rId18"/>
    <p:sldId id="292" r:id="rId19"/>
    <p:sldId id="293" r:id="rId20"/>
    <p:sldId id="300" r:id="rId21"/>
    <p:sldId id="301" r:id="rId22"/>
    <p:sldId id="302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無人關心我靈魂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 Man 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Careth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for My Soul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向木和石所造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的假神拜跪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e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pai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Kneeling down before their gods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wood and stone,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750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是否忍心看伊死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Si    ho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sim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福音真光不舉起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we see them dying there,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Still denied the gospel light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6632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豈可讓伊孤單的</a:t>
            </a:r>
            <a:endParaRPr lang="en-PH" altLang="zh-TW" sz="54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Kiam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ho in ko-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進入永死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  chin-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jip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?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them go into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eternity alone?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3033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無人關心我靈魂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“Bo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”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呼叫聲傷悲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careth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my soul,”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Thus cry the millions!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6636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629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無人關心我靈魂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“Bo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”,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請勿忽視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hut-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careth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my soul,”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hear their plea!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0018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"/>
            <a:ext cx="9448800" cy="6705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今你是否願意，為福音獻己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讓主拯救釋放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Chu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伊靈魂免永死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Won’t you give your life today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spread the gospel,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that Christ can save their souls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set them free?”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982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萬人呼聲我聽見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 lang ho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我甘願獻身給祢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ho Li,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I’ve heard the millions cry,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life to Thee I give;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0906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我要決志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Chu  ah!  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koat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引導人歸祢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Winning souls for Thee,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Will be my goal,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9214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差派我到遠方去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Chhe-phai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kau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oan-hong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為耶穌效勞一世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Ui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lo  chit   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Send me out to distant shores,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me labor there and live,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00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讓我傳播基督</a:t>
            </a:r>
            <a:endParaRPr lang="en-PH" altLang="zh-TW" sz="54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-po Ki-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tok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受死是為你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Siu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li.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me tell each one,</a:t>
            </a: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“Christ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careth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your soul.”</a:t>
            </a:r>
          </a:p>
        </p:txBody>
      </p:sp>
    </p:spTree>
    <p:extLst>
      <p:ext uri="{BB962C8B-B14F-4D97-AF65-F5344CB8AC3E}">
        <p14:creationId xmlns:p14="http://schemas.microsoft.com/office/powerpoint/2010/main" val="2673420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在遙遠的海岸邊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iau-oan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hai-hoa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許多人灰心失志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hoe-sim sit-chi,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Far away on distant shores,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Many souls are in despair,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無人關心我靈魂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“Bo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”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呼叫聲傷悲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careth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my soul,”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Thus cry the millions!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31488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629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無人關心我靈魂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“Bo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”,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請勿忽視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hut-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careth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my soul,”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hear their plea!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36589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"/>
            <a:ext cx="9448800" cy="6705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今你是否願意，為福音獻己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讓主拯救釋放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Chu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伊靈魂免永死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Won’t you give your life today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spread the gospel,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that Christ can save their souls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set them free?”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32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心裏憂愁傷悲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iu-chhiu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被罪惡統治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thong-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their hearts are sad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weighted down with sin;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眼淚的痕跡滿面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Bak-sai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e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hun-jiah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moa bin,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尋求無憂的奧秘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e    o- pi,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their tear stained faces plead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relief from all their care,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解除外來逼迫和</a:t>
            </a:r>
            <a:endParaRPr lang="en-PH" altLang="zh-TW" sz="54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Kai-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pek-kap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驚慌心理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sim-li.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Persecution from without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fear within.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4198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無人關心我靈魂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“Bo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”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呼叫聲傷悲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careth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my soul,”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Thus cry the millions!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629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無人關心我靈魂</a:t>
            </a:r>
            <a:r>
              <a:rPr lang="en-US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“Bo lang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”,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請勿忽視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hut-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careth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for my soul,”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hear their plea!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"/>
            <a:ext cx="9448800" cy="6705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今你是否願意，為福音獻己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讓主拯救釋放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Ho Chu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伊靈魂免永死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Won’t you give your life today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spread the gospel,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that Christ can save their souls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set them free?”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8645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多少人眼瞎盲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oa-choe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在罪惡中自暴自棄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po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Poor, lost souls with blinded eyes,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Grope about in sin’s dark night,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216974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1484</TotalTime>
  <Words>984</Words>
  <Application>Microsoft Office PowerPoint</Application>
  <PresentationFormat>Widescreen</PresentationFormat>
  <Paragraphs>164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174</cp:revision>
  <dcterms:created xsi:type="dcterms:W3CDTF">2018-01-05T06:11:53Z</dcterms:created>
  <dcterms:modified xsi:type="dcterms:W3CDTF">2021-09-07T06:37:22Z</dcterms:modified>
</cp:coreProperties>
</file>